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03" r:id="rId11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18" Type="http://schemas.openxmlformats.org/officeDocument/2006/relationships/slide" Target="slides/slide4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27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9" name="Shape 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0" name="Google Shape;4080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81" name="Google Shape;4081;p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27.jpg"/></Relationships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2" name="Shape 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3" name="Google Shape;4083;p604"/>
          <p:cNvSpPr txBox="1"/>
          <p:nvPr/>
        </p:nvSpPr>
        <p:spPr>
          <a:xfrm>
            <a:off x="198729" y="2903982"/>
            <a:ext cx="6687900" cy="16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0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zh-CN" sz="21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rPr>
              <a:t>Social Anxiety Therapy</a:t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381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zh-CN" sz="2100" u="none" cap="none" strike="noStrike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Our skilled therapists offer personalized support and  effective techniques to help clients overcome the  challenges of social anxiety.</a:t>
            </a:r>
            <a:endParaRPr b="0" i="0" sz="21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084" name="Google Shape;4084;p6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148" y="258556"/>
            <a:ext cx="6446520" cy="2638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